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39706-6FF5-427E-9CE3-DC95AAC8DE5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E98BBD-5D34-4CA3-B4FA-D125615EF438}">
      <dgm:prSet/>
      <dgm:spPr/>
      <dgm:t>
        <a:bodyPr/>
        <a:lstStyle/>
        <a:p>
          <a:r>
            <a:rPr lang="en-US"/>
            <a:t>Seamless combination of image and audio.</a:t>
          </a:r>
        </a:p>
      </dgm:t>
    </dgm:pt>
    <dgm:pt modelId="{2FEE2D28-7342-42CF-A0C0-2D1E5CDA64B8}" type="parTrans" cxnId="{7E2EEB68-720B-45BB-A46A-1B0869081BA9}">
      <dgm:prSet/>
      <dgm:spPr/>
      <dgm:t>
        <a:bodyPr/>
        <a:lstStyle/>
        <a:p>
          <a:endParaRPr lang="en-US"/>
        </a:p>
      </dgm:t>
    </dgm:pt>
    <dgm:pt modelId="{A71773D7-6D58-4820-A04C-744A5F9006A7}" type="sibTrans" cxnId="{7E2EEB68-720B-45BB-A46A-1B0869081BA9}">
      <dgm:prSet/>
      <dgm:spPr/>
      <dgm:t>
        <a:bodyPr/>
        <a:lstStyle/>
        <a:p>
          <a:endParaRPr lang="en-US"/>
        </a:p>
      </dgm:t>
    </dgm:pt>
    <dgm:pt modelId="{FDDB033B-B52D-4E42-A062-A12FB04CFD44}">
      <dgm:prSet/>
      <dgm:spPr/>
      <dgm:t>
        <a:bodyPr/>
        <a:lstStyle/>
        <a:p>
          <a:r>
            <a:rPr lang="en-US"/>
            <a:t>Real-time updates using Provider.</a:t>
          </a:r>
        </a:p>
      </dgm:t>
    </dgm:pt>
    <dgm:pt modelId="{20F7DAE3-5ABF-4EE0-BE1B-02EC8984B6D8}" type="parTrans" cxnId="{40CD6E06-C45C-41DC-B6D8-39C275866B54}">
      <dgm:prSet/>
      <dgm:spPr/>
      <dgm:t>
        <a:bodyPr/>
        <a:lstStyle/>
        <a:p>
          <a:endParaRPr lang="en-US"/>
        </a:p>
      </dgm:t>
    </dgm:pt>
    <dgm:pt modelId="{2AB7282B-CFDB-4CAB-AAA5-6E18C21236E9}" type="sibTrans" cxnId="{40CD6E06-C45C-41DC-B6D8-39C275866B54}">
      <dgm:prSet/>
      <dgm:spPr/>
      <dgm:t>
        <a:bodyPr/>
        <a:lstStyle/>
        <a:p>
          <a:endParaRPr lang="en-US"/>
        </a:p>
      </dgm:t>
    </dgm:pt>
    <dgm:pt modelId="{26BD6278-D515-4848-8BE1-F4EA75FCB8F4}">
      <dgm:prSet/>
      <dgm:spPr/>
      <dgm:t>
        <a:bodyPr/>
        <a:lstStyle/>
        <a:p>
          <a:r>
            <a:rPr lang="en-US"/>
            <a:t>Easily extendable for future features.</a:t>
          </a:r>
        </a:p>
      </dgm:t>
    </dgm:pt>
    <dgm:pt modelId="{BCA8E91C-940E-4EA1-BB24-CCCA2D4B7EF3}" type="parTrans" cxnId="{59A14FFC-E482-4FD3-AAA6-A683DAEEB5DD}">
      <dgm:prSet/>
      <dgm:spPr/>
      <dgm:t>
        <a:bodyPr/>
        <a:lstStyle/>
        <a:p>
          <a:endParaRPr lang="en-US"/>
        </a:p>
      </dgm:t>
    </dgm:pt>
    <dgm:pt modelId="{608AF76E-25B2-4612-97AE-FF330EC61C8E}" type="sibTrans" cxnId="{59A14FFC-E482-4FD3-AAA6-A683DAEEB5DD}">
      <dgm:prSet/>
      <dgm:spPr/>
      <dgm:t>
        <a:bodyPr/>
        <a:lstStyle/>
        <a:p>
          <a:endParaRPr lang="en-US"/>
        </a:p>
      </dgm:t>
    </dgm:pt>
    <dgm:pt modelId="{7CFD1101-45E8-48C1-B082-C3A98627E5B3}" type="pres">
      <dgm:prSet presAssocID="{4E339706-6FF5-427E-9CE3-DC95AAC8DE58}" presName="root" presStyleCnt="0">
        <dgm:presLayoutVars>
          <dgm:dir/>
          <dgm:resizeHandles val="exact"/>
        </dgm:presLayoutVars>
      </dgm:prSet>
      <dgm:spPr/>
    </dgm:pt>
    <dgm:pt modelId="{9BAAB1CE-85A3-40DB-B75D-9627848D4BA0}" type="pres">
      <dgm:prSet presAssocID="{B3E98BBD-5D34-4CA3-B4FA-D125615EF438}" presName="compNode" presStyleCnt="0"/>
      <dgm:spPr/>
    </dgm:pt>
    <dgm:pt modelId="{4D46EA49-84DF-47E6-8F09-356655D1C240}" type="pres">
      <dgm:prSet presAssocID="{B3E98BBD-5D34-4CA3-B4FA-D125615EF4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AE8F2278-8831-4ED6-8530-D6913E13D6CE}" type="pres">
      <dgm:prSet presAssocID="{B3E98BBD-5D34-4CA3-B4FA-D125615EF438}" presName="spaceRect" presStyleCnt="0"/>
      <dgm:spPr/>
    </dgm:pt>
    <dgm:pt modelId="{78423966-FA23-45CE-98F7-0D521992FB16}" type="pres">
      <dgm:prSet presAssocID="{B3E98BBD-5D34-4CA3-B4FA-D125615EF438}" presName="textRect" presStyleLbl="revTx" presStyleIdx="0" presStyleCnt="3">
        <dgm:presLayoutVars>
          <dgm:chMax val="1"/>
          <dgm:chPref val="1"/>
        </dgm:presLayoutVars>
      </dgm:prSet>
      <dgm:spPr/>
    </dgm:pt>
    <dgm:pt modelId="{B3A29F6A-01CD-4972-941C-B937A0C8F941}" type="pres">
      <dgm:prSet presAssocID="{A71773D7-6D58-4820-A04C-744A5F9006A7}" presName="sibTrans" presStyleCnt="0"/>
      <dgm:spPr/>
    </dgm:pt>
    <dgm:pt modelId="{4FCE827F-28D7-4F95-8A84-B5C44090807D}" type="pres">
      <dgm:prSet presAssocID="{FDDB033B-B52D-4E42-A062-A12FB04CFD44}" presName="compNode" presStyleCnt="0"/>
      <dgm:spPr/>
    </dgm:pt>
    <dgm:pt modelId="{D96E59D6-5AB6-41B6-84F8-AA4EAC49F390}" type="pres">
      <dgm:prSet presAssocID="{FDDB033B-B52D-4E42-A062-A12FB04CFD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982AF98-2E01-4626-933A-9BA4EC08C8A4}" type="pres">
      <dgm:prSet presAssocID="{FDDB033B-B52D-4E42-A062-A12FB04CFD44}" presName="spaceRect" presStyleCnt="0"/>
      <dgm:spPr/>
    </dgm:pt>
    <dgm:pt modelId="{D4625A12-9C21-4214-A649-DBCEA343C589}" type="pres">
      <dgm:prSet presAssocID="{FDDB033B-B52D-4E42-A062-A12FB04CFD44}" presName="textRect" presStyleLbl="revTx" presStyleIdx="1" presStyleCnt="3">
        <dgm:presLayoutVars>
          <dgm:chMax val="1"/>
          <dgm:chPref val="1"/>
        </dgm:presLayoutVars>
      </dgm:prSet>
      <dgm:spPr/>
    </dgm:pt>
    <dgm:pt modelId="{34286315-F88E-4416-AD97-5730FB471647}" type="pres">
      <dgm:prSet presAssocID="{2AB7282B-CFDB-4CAB-AAA5-6E18C21236E9}" presName="sibTrans" presStyleCnt="0"/>
      <dgm:spPr/>
    </dgm:pt>
    <dgm:pt modelId="{ED88D85F-14A7-4387-9BDA-62971E60362A}" type="pres">
      <dgm:prSet presAssocID="{26BD6278-D515-4848-8BE1-F4EA75FCB8F4}" presName="compNode" presStyleCnt="0"/>
      <dgm:spPr/>
    </dgm:pt>
    <dgm:pt modelId="{B333C04D-C7F9-4FD8-9B88-709C1E046C19}" type="pres">
      <dgm:prSet presAssocID="{26BD6278-D515-4848-8BE1-F4EA75FCB8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CA58E5B-61F6-4052-82DA-4B195DA797EA}" type="pres">
      <dgm:prSet presAssocID="{26BD6278-D515-4848-8BE1-F4EA75FCB8F4}" presName="spaceRect" presStyleCnt="0"/>
      <dgm:spPr/>
    </dgm:pt>
    <dgm:pt modelId="{FD28E5EF-4D26-4E0C-A1B8-2464D04FCB37}" type="pres">
      <dgm:prSet presAssocID="{26BD6278-D515-4848-8BE1-F4EA75FCB8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0CD6E06-C45C-41DC-B6D8-39C275866B54}" srcId="{4E339706-6FF5-427E-9CE3-DC95AAC8DE58}" destId="{FDDB033B-B52D-4E42-A062-A12FB04CFD44}" srcOrd="1" destOrd="0" parTransId="{20F7DAE3-5ABF-4EE0-BE1B-02EC8984B6D8}" sibTransId="{2AB7282B-CFDB-4CAB-AAA5-6E18C21236E9}"/>
    <dgm:cxn modelId="{5B198468-491B-4799-9E55-EA2DE79E4564}" type="presOf" srcId="{4E339706-6FF5-427E-9CE3-DC95AAC8DE58}" destId="{7CFD1101-45E8-48C1-B082-C3A98627E5B3}" srcOrd="0" destOrd="0" presId="urn:microsoft.com/office/officeart/2018/2/layout/IconLabelList"/>
    <dgm:cxn modelId="{7E2EEB68-720B-45BB-A46A-1B0869081BA9}" srcId="{4E339706-6FF5-427E-9CE3-DC95AAC8DE58}" destId="{B3E98BBD-5D34-4CA3-B4FA-D125615EF438}" srcOrd="0" destOrd="0" parTransId="{2FEE2D28-7342-42CF-A0C0-2D1E5CDA64B8}" sibTransId="{A71773D7-6D58-4820-A04C-744A5F9006A7}"/>
    <dgm:cxn modelId="{73C2E14E-F403-4069-B7E2-EA899927D14B}" type="presOf" srcId="{FDDB033B-B52D-4E42-A062-A12FB04CFD44}" destId="{D4625A12-9C21-4214-A649-DBCEA343C589}" srcOrd="0" destOrd="0" presId="urn:microsoft.com/office/officeart/2018/2/layout/IconLabelList"/>
    <dgm:cxn modelId="{1F257B8C-8D20-4272-A982-CFCC469EC2F0}" type="presOf" srcId="{B3E98BBD-5D34-4CA3-B4FA-D125615EF438}" destId="{78423966-FA23-45CE-98F7-0D521992FB16}" srcOrd="0" destOrd="0" presId="urn:microsoft.com/office/officeart/2018/2/layout/IconLabelList"/>
    <dgm:cxn modelId="{043FBFC5-10C8-46C6-B57E-4123FE81410D}" type="presOf" srcId="{26BD6278-D515-4848-8BE1-F4EA75FCB8F4}" destId="{FD28E5EF-4D26-4E0C-A1B8-2464D04FCB37}" srcOrd="0" destOrd="0" presId="urn:microsoft.com/office/officeart/2018/2/layout/IconLabelList"/>
    <dgm:cxn modelId="{59A14FFC-E482-4FD3-AAA6-A683DAEEB5DD}" srcId="{4E339706-6FF5-427E-9CE3-DC95AAC8DE58}" destId="{26BD6278-D515-4848-8BE1-F4EA75FCB8F4}" srcOrd="2" destOrd="0" parTransId="{BCA8E91C-940E-4EA1-BB24-CCCA2D4B7EF3}" sibTransId="{608AF76E-25B2-4612-97AE-FF330EC61C8E}"/>
    <dgm:cxn modelId="{AD60AF2E-25AF-4C8D-8840-6CA0C2A5DB65}" type="presParOf" srcId="{7CFD1101-45E8-48C1-B082-C3A98627E5B3}" destId="{9BAAB1CE-85A3-40DB-B75D-9627848D4BA0}" srcOrd="0" destOrd="0" presId="urn:microsoft.com/office/officeart/2018/2/layout/IconLabelList"/>
    <dgm:cxn modelId="{53EB7E55-40CA-4AFC-A39D-81E8F5713F18}" type="presParOf" srcId="{9BAAB1CE-85A3-40DB-B75D-9627848D4BA0}" destId="{4D46EA49-84DF-47E6-8F09-356655D1C240}" srcOrd="0" destOrd="0" presId="urn:microsoft.com/office/officeart/2018/2/layout/IconLabelList"/>
    <dgm:cxn modelId="{EFE2BF87-9F5A-4758-A275-40A94DFF4649}" type="presParOf" srcId="{9BAAB1CE-85A3-40DB-B75D-9627848D4BA0}" destId="{AE8F2278-8831-4ED6-8530-D6913E13D6CE}" srcOrd="1" destOrd="0" presId="urn:microsoft.com/office/officeart/2018/2/layout/IconLabelList"/>
    <dgm:cxn modelId="{52540D56-4E66-4B69-98FA-4A3F8C57F550}" type="presParOf" srcId="{9BAAB1CE-85A3-40DB-B75D-9627848D4BA0}" destId="{78423966-FA23-45CE-98F7-0D521992FB16}" srcOrd="2" destOrd="0" presId="urn:microsoft.com/office/officeart/2018/2/layout/IconLabelList"/>
    <dgm:cxn modelId="{B91D3AC0-E250-4466-9265-949B743E9E31}" type="presParOf" srcId="{7CFD1101-45E8-48C1-B082-C3A98627E5B3}" destId="{B3A29F6A-01CD-4972-941C-B937A0C8F941}" srcOrd="1" destOrd="0" presId="urn:microsoft.com/office/officeart/2018/2/layout/IconLabelList"/>
    <dgm:cxn modelId="{4A32E0A2-9185-401C-8F52-5A3795C707DC}" type="presParOf" srcId="{7CFD1101-45E8-48C1-B082-C3A98627E5B3}" destId="{4FCE827F-28D7-4F95-8A84-B5C44090807D}" srcOrd="2" destOrd="0" presId="urn:microsoft.com/office/officeart/2018/2/layout/IconLabelList"/>
    <dgm:cxn modelId="{9DE85C70-8BAB-4F37-BEB0-E382E941E815}" type="presParOf" srcId="{4FCE827F-28D7-4F95-8A84-B5C44090807D}" destId="{D96E59D6-5AB6-41B6-84F8-AA4EAC49F390}" srcOrd="0" destOrd="0" presId="urn:microsoft.com/office/officeart/2018/2/layout/IconLabelList"/>
    <dgm:cxn modelId="{D4FF259A-F904-4D33-82AC-1B225B84B6AF}" type="presParOf" srcId="{4FCE827F-28D7-4F95-8A84-B5C44090807D}" destId="{E982AF98-2E01-4626-933A-9BA4EC08C8A4}" srcOrd="1" destOrd="0" presId="urn:microsoft.com/office/officeart/2018/2/layout/IconLabelList"/>
    <dgm:cxn modelId="{37ABD6B2-9F25-490F-B24F-826D2E3CD7B5}" type="presParOf" srcId="{4FCE827F-28D7-4F95-8A84-B5C44090807D}" destId="{D4625A12-9C21-4214-A649-DBCEA343C589}" srcOrd="2" destOrd="0" presId="urn:microsoft.com/office/officeart/2018/2/layout/IconLabelList"/>
    <dgm:cxn modelId="{28B48E06-467E-49A8-8D60-05D48BBD401F}" type="presParOf" srcId="{7CFD1101-45E8-48C1-B082-C3A98627E5B3}" destId="{34286315-F88E-4416-AD97-5730FB471647}" srcOrd="3" destOrd="0" presId="urn:microsoft.com/office/officeart/2018/2/layout/IconLabelList"/>
    <dgm:cxn modelId="{CBF4C9AF-9557-4585-B1B9-898EFD2281DD}" type="presParOf" srcId="{7CFD1101-45E8-48C1-B082-C3A98627E5B3}" destId="{ED88D85F-14A7-4387-9BDA-62971E60362A}" srcOrd="4" destOrd="0" presId="urn:microsoft.com/office/officeart/2018/2/layout/IconLabelList"/>
    <dgm:cxn modelId="{336C4849-3599-4A20-B925-7972308B791B}" type="presParOf" srcId="{ED88D85F-14A7-4387-9BDA-62971E60362A}" destId="{B333C04D-C7F9-4FD8-9B88-709C1E046C19}" srcOrd="0" destOrd="0" presId="urn:microsoft.com/office/officeart/2018/2/layout/IconLabelList"/>
    <dgm:cxn modelId="{DD6F9B26-8E0D-4428-AEE2-FD5107643BB7}" type="presParOf" srcId="{ED88D85F-14A7-4387-9BDA-62971E60362A}" destId="{ACA58E5B-61F6-4052-82DA-4B195DA797EA}" srcOrd="1" destOrd="0" presId="urn:microsoft.com/office/officeart/2018/2/layout/IconLabelList"/>
    <dgm:cxn modelId="{CCA5D2E6-CEAE-4071-AEEB-EF1BEBACB44F}" type="presParOf" srcId="{ED88D85F-14A7-4387-9BDA-62971E60362A}" destId="{FD28E5EF-4D26-4E0C-A1B8-2464D04FCB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42A779-56A2-4FEA-9225-2568993B4A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D7C7A6-37D5-4934-9D2E-D4ECBC3F731E}">
      <dgm:prSet/>
      <dgm:spPr/>
      <dgm:t>
        <a:bodyPr/>
        <a:lstStyle/>
        <a:p>
          <a:r>
            <a:rPr lang="en-US"/>
            <a:t>Media File Handling</a:t>
          </a:r>
        </a:p>
      </dgm:t>
    </dgm:pt>
    <dgm:pt modelId="{BEC87654-29BF-4B5A-8760-7E564FFC858E}" type="parTrans" cxnId="{EBF63E1C-1D93-4033-ABCB-08A6D7E372C4}">
      <dgm:prSet/>
      <dgm:spPr/>
      <dgm:t>
        <a:bodyPr/>
        <a:lstStyle/>
        <a:p>
          <a:endParaRPr lang="en-US"/>
        </a:p>
      </dgm:t>
    </dgm:pt>
    <dgm:pt modelId="{CEF4968F-18DC-4D7F-BFDB-E2ACD9E6D8AA}" type="sibTrans" cxnId="{EBF63E1C-1D93-4033-ABCB-08A6D7E372C4}">
      <dgm:prSet/>
      <dgm:spPr/>
      <dgm:t>
        <a:bodyPr/>
        <a:lstStyle/>
        <a:p>
          <a:endParaRPr lang="en-US"/>
        </a:p>
      </dgm:t>
    </dgm:pt>
    <dgm:pt modelId="{BB7EA641-71FC-416A-BE6D-48FE3D737071}">
      <dgm:prSet/>
      <dgm:spPr/>
      <dgm:t>
        <a:bodyPr/>
        <a:lstStyle/>
        <a:p>
          <a:r>
            <a:rPr lang="en-US"/>
            <a:t>Recording Audio Integration</a:t>
          </a:r>
        </a:p>
      </dgm:t>
    </dgm:pt>
    <dgm:pt modelId="{4350262C-B8D4-4DDB-9C8A-05C61CD924B4}" type="parTrans" cxnId="{0989F415-1A37-41C1-AED0-75C2FCD40127}">
      <dgm:prSet/>
      <dgm:spPr/>
      <dgm:t>
        <a:bodyPr/>
        <a:lstStyle/>
        <a:p>
          <a:endParaRPr lang="en-US"/>
        </a:p>
      </dgm:t>
    </dgm:pt>
    <dgm:pt modelId="{76B99A68-2568-409D-8DCB-E33EBF76F1F2}" type="sibTrans" cxnId="{0989F415-1A37-41C1-AED0-75C2FCD40127}">
      <dgm:prSet/>
      <dgm:spPr/>
      <dgm:t>
        <a:bodyPr/>
        <a:lstStyle/>
        <a:p>
          <a:endParaRPr lang="en-US"/>
        </a:p>
      </dgm:t>
    </dgm:pt>
    <dgm:pt modelId="{D2433044-8B74-4D9F-86AD-6BA3EE2238CB}" type="pres">
      <dgm:prSet presAssocID="{BC42A779-56A2-4FEA-9225-2568993B4A80}" presName="root" presStyleCnt="0">
        <dgm:presLayoutVars>
          <dgm:dir/>
          <dgm:resizeHandles val="exact"/>
        </dgm:presLayoutVars>
      </dgm:prSet>
      <dgm:spPr/>
    </dgm:pt>
    <dgm:pt modelId="{6827BB0A-DF5E-4001-82BE-4F3435745B68}" type="pres">
      <dgm:prSet presAssocID="{85D7C7A6-37D5-4934-9D2E-D4ECBC3F731E}" presName="compNode" presStyleCnt="0"/>
      <dgm:spPr/>
    </dgm:pt>
    <dgm:pt modelId="{9A5EADB8-D4E3-47F1-9733-5C11B9185922}" type="pres">
      <dgm:prSet presAssocID="{85D7C7A6-37D5-4934-9D2E-D4ECBC3F73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02B560D-FCA9-407C-922E-8D6C75AE0135}" type="pres">
      <dgm:prSet presAssocID="{85D7C7A6-37D5-4934-9D2E-D4ECBC3F731E}" presName="spaceRect" presStyleCnt="0"/>
      <dgm:spPr/>
    </dgm:pt>
    <dgm:pt modelId="{C0666717-D23E-4107-BD28-673B1720C1BF}" type="pres">
      <dgm:prSet presAssocID="{85D7C7A6-37D5-4934-9D2E-D4ECBC3F731E}" presName="textRect" presStyleLbl="revTx" presStyleIdx="0" presStyleCnt="2">
        <dgm:presLayoutVars>
          <dgm:chMax val="1"/>
          <dgm:chPref val="1"/>
        </dgm:presLayoutVars>
      </dgm:prSet>
      <dgm:spPr/>
    </dgm:pt>
    <dgm:pt modelId="{53F2BD98-BF27-4DD7-BBFE-168A4365F9B9}" type="pres">
      <dgm:prSet presAssocID="{CEF4968F-18DC-4D7F-BFDB-E2ACD9E6D8AA}" presName="sibTrans" presStyleCnt="0"/>
      <dgm:spPr/>
    </dgm:pt>
    <dgm:pt modelId="{B6995986-DE6F-4CF1-A6EA-B630EC644C3A}" type="pres">
      <dgm:prSet presAssocID="{BB7EA641-71FC-416A-BE6D-48FE3D737071}" presName="compNode" presStyleCnt="0"/>
      <dgm:spPr/>
    </dgm:pt>
    <dgm:pt modelId="{BBF91318-E4E5-446C-8E9B-F807B4AE597A}" type="pres">
      <dgm:prSet presAssocID="{BB7EA641-71FC-416A-BE6D-48FE3D7370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1911D963-411E-4AF3-83A3-FB405EC33F25}" type="pres">
      <dgm:prSet presAssocID="{BB7EA641-71FC-416A-BE6D-48FE3D737071}" presName="spaceRect" presStyleCnt="0"/>
      <dgm:spPr/>
    </dgm:pt>
    <dgm:pt modelId="{2983C447-3703-44E0-8CC4-3B7C18536E5B}" type="pres">
      <dgm:prSet presAssocID="{BB7EA641-71FC-416A-BE6D-48FE3D73707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89F415-1A37-41C1-AED0-75C2FCD40127}" srcId="{BC42A779-56A2-4FEA-9225-2568993B4A80}" destId="{BB7EA641-71FC-416A-BE6D-48FE3D737071}" srcOrd="1" destOrd="0" parTransId="{4350262C-B8D4-4DDB-9C8A-05C61CD924B4}" sibTransId="{76B99A68-2568-409D-8DCB-E33EBF76F1F2}"/>
    <dgm:cxn modelId="{EBF63E1C-1D93-4033-ABCB-08A6D7E372C4}" srcId="{BC42A779-56A2-4FEA-9225-2568993B4A80}" destId="{85D7C7A6-37D5-4934-9D2E-D4ECBC3F731E}" srcOrd="0" destOrd="0" parTransId="{BEC87654-29BF-4B5A-8760-7E564FFC858E}" sibTransId="{CEF4968F-18DC-4D7F-BFDB-E2ACD9E6D8AA}"/>
    <dgm:cxn modelId="{E11B49B6-788F-4F9B-96FF-790DB50A1EEA}" type="presOf" srcId="{85D7C7A6-37D5-4934-9D2E-D4ECBC3F731E}" destId="{C0666717-D23E-4107-BD28-673B1720C1BF}" srcOrd="0" destOrd="0" presId="urn:microsoft.com/office/officeart/2018/2/layout/IconLabelList"/>
    <dgm:cxn modelId="{BD076CC7-19EB-4283-9145-9DCB89C9859E}" type="presOf" srcId="{BB7EA641-71FC-416A-BE6D-48FE3D737071}" destId="{2983C447-3703-44E0-8CC4-3B7C18536E5B}" srcOrd="0" destOrd="0" presId="urn:microsoft.com/office/officeart/2018/2/layout/IconLabelList"/>
    <dgm:cxn modelId="{4B95B5F0-76A7-4324-AD33-5366391891E3}" type="presOf" srcId="{BC42A779-56A2-4FEA-9225-2568993B4A80}" destId="{D2433044-8B74-4D9F-86AD-6BA3EE2238CB}" srcOrd="0" destOrd="0" presId="urn:microsoft.com/office/officeart/2018/2/layout/IconLabelList"/>
    <dgm:cxn modelId="{AE96CA84-64E7-47F5-A7B6-1F47A916D214}" type="presParOf" srcId="{D2433044-8B74-4D9F-86AD-6BA3EE2238CB}" destId="{6827BB0A-DF5E-4001-82BE-4F3435745B68}" srcOrd="0" destOrd="0" presId="urn:microsoft.com/office/officeart/2018/2/layout/IconLabelList"/>
    <dgm:cxn modelId="{2EBFA2EB-B432-4827-B8D4-37893E231EFF}" type="presParOf" srcId="{6827BB0A-DF5E-4001-82BE-4F3435745B68}" destId="{9A5EADB8-D4E3-47F1-9733-5C11B9185922}" srcOrd="0" destOrd="0" presId="urn:microsoft.com/office/officeart/2018/2/layout/IconLabelList"/>
    <dgm:cxn modelId="{F32B6BAA-2BDD-4AFE-8165-8332F1FA73A0}" type="presParOf" srcId="{6827BB0A-DF5E-4001-82BE-4F3435745B68}" destId="{F02B560D-FCA9-407C-922E-8D6C75AE0135}" srcOrd="1" destOrd="0" presId="urn:microsoft.com/office/officeart/2018/2/layout/IconLabelList"/>
    <dgm:cxn modelId="{D7365AF5-43EC-4F7B-A5F6-65E95A00841F}" type="presParOf" srcId="{6827BB0A-DF5E-4001-82BE-4F3435745B68}" destId="{C0666717-D23E-4107-BD28-673B1720C1BF}" srcOrd="2" destOrd="0" presId="urn:microsoft.com/office/officeart/2018/2/layout/IconLabelList"/>
    <dgm:cxn modelId="{6E878C6C-6831-42A5-99E7-AE1A9F808239}" type="presParOf" srcId="{D2433044-8B74-4D9F-86AD-6BA3EE2238CB}" destId="{53F2BD98-BF27-4DD7-BBFE-168A4365F9B9}" srcOrd="1" destOrd="0" presId="urn:microsoft.com/office/officeart/2018/2/layout/IconLabelList"/>
    <dgm:cxn modelId="{C8300448-6E1A-4FE3-848C-3F49E50C85DC}" type="presParOf" srcId="{D2433044-8B74-4D9F-86AD-6BA3EE2238CB}" destId="{B6995986-DE6F-4CF1-A6EA-B630EC644C3A}" srcOrd="2" destOrd="0" presId="urn:microsoft.com/office/officeart/2018/2/layout/IconLabelList"/>
    <dgm:cxn modelId="{5C3E536A-049E-4FF6-A527-09B44E618089}" type="presParOf" srcId="{B6995986-DE6F-4CF1-A6EA-B630EC644C3A}" destId="{BBF91318-E4E5-446C-8E9B-F807B4AE597A}" srcOrd="0" destOrd="0" presId="urn:microsoft.com/office/officeart/2018/2/layout/IconLabelList"/>
    <dgm:cxn modelId="{9F8866C0-294B-47EF-9B3E-052A717C4796}" type="presParOf" srcId="{B6995986-DE6F-4CF1-A6EA-B630EC644C3A}" destId="{1911D963-411E-4AF3-83A3-FB405EC33F25}" srcOrd="1" destOrd="0" presId="urn:microsoft.com/office/officeart/2018/2/layout/IconLabelList"/>
    <dgm:cxn modelId="{CC0B73A8-6041-4DF8-99ED-895B31B410ED}" type="presParOf" srcId="{B6995986-DE6F-4CF1-A6EA-B630EC644C3A}" destId="{2983C447-3703-44E0-8CC4-3B7C18536E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1F6B01-688B-40CC-B6A5-273C349E49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386B734-1DA4-4C16-8EBE-46D146DA1B2E}">
      <dgm:prSet/>
      <dgm:spPr/>
      <dgm:t>
        <a:bodyPr/>
        <a:lstStyle/>
        <a:p>
          <a:pPr>
            <a:defRPr cap="all"/>
          </a:pPr>
          <a:r>
            <a:rPr lang="en-US"/>
            <a:t>Future Enhancements</a:t>
          </a:r>
        </a:p>
      </dgm:t>
    </dgm:pt>
    <dgm:pt modelId="{17B63A6B-D5F2-4C6D-9C46-4E7E37C691CB}" type="parTrans" cxnId="{39C74260-64E8-4311-AF2D-38DC703CF4CE}">
      <dgm:prSet/>
      <dgm:spPr/>
      <dgm:t>
        <a:bodyPr/>
        <a:lstStyle/>
        <a:p>
          <a:endParaRPr lang="en-US"/>
        </a:p>
      </dgm:t>
    </dgm:pt>
    <dgm:pt modelId="{F21170B1-BBF2-485E-91A9-6BB0536890F6}" type="sibTrans" cxnId="{39C74260-64E8-4311-AF2D-38DC703CF4CE}">
      <dgm:prSet/>
      <dgm:spPr/>
      <dgm:t>
        <a:bodyPr/>
        <a:lstStyle/>
        <a:p>
          <a:endParaRPr lang="en-US"/>
        </a:p>
      </dgm:t>
    </dgm:pt>
    <dgm:pt modelId="{D60CB29B-6FC5-4523-869B-D4C01750007B}">
      <dgm:prSet/>
      <dgm:spPr/>
      <dgm:t>
        <a:bodyPr/>
        <a:lstStyle/>
        <a:p>
          <a:pPr>
            <a:defRPr cap="all"/>
          </a:pPr>
          <a:r>
            <a:rPr lang="en-US"/>
            <a:t>Advanced Editing Features</a:t>
          </a:r>
        </a:p>
      </dgm:t>
    </dgm:pt>
    <dgm:pt modelId="{88F5EF8D-F6BE-4B39-8C65-20608ACA9EED}" type="parTrans" cxnId="{2BDE3D4D-CE23-4A17-9C62-1A74FB6A29F5}">
      <dgm:prSet/>
      <dgm:spPr/>
      <dgm:t>
        <a:bodyPr/>
        <a:lstStyle/>
        <a:p>
          <a:endParaRPr lang="en-US"/>
        </a:p>
      </dgm:t>
    </dgm:pt>
    <dgm:pt modelId="{4B2D5034-6C97-4794-9E1D-47479CB862EB}" type="sibTrans" cxnId="{2BDE3D4D-CE23-4A17-9C62-1A74FB6A29F5}">
      <dgm:prSet/>
      <dgm:spPr/>
      <dgm:t>
        <a:bodyPr/>
        <a:lstStyle/>
        <a:p>
          <a:endParaRPr lang="en-US"/>
        </a:p>
      </dgm:t>
    </dgm:pt>
    <dgm:pt modelId="{8746FCF5-C443-4899-AC5E-435A7B14FBAC}">
      <dgm:prSet/>
      <dgm:spPr/>
      <dgm:t>
        <a:bodyPr/>
        <a:lstStyle/>
        <a:p>
          <a:pPr>
            <a:defRPr cap="all"/>
          </a:pPr>
          <a:r>
            <a:rPr lang="en-US"/>
            <a:t>Shared editing and group Yapps creation</a:t>
          </a:r>
        </a:p>
      </dgm:t>
    </dgm:pt>
    <dgm:pt modelId="{5BFD3701-574A-414C-A88F-1B850878347C}" type="parTrans" cxnId="{56537FAE-BEBE-450A-8ADA-4D09BD4C9BE9}">
      <dgm:prSet/>
      <dgm:spPr/>
      <dgm:t>
        <a:bodyPr/>
        <a:lstStyle/>
        <a:p>
          <a:endParaRPr lang="en-US"/>
        </a:p>
      </dgm:t>
    </dgm:pt>
    <dgm:pt modelId="{60964444-DF14-4E53-AF8C-C1DFA80BF9FC}" type="sibTrans" cxnId="{56537FAE-BEBE-450A-8ADA-4D09BD4C9BE9}">
      <dgm:prSet/>
      <dgm:spPr/>
      <dgm:t>
        <a:bodyPr/>
        <a:lstStyle/>
        <a:p>
          <a:endParaRPr lang="en-US"/>
        </a:p>
      </dgm:t>
    </dgm:pt>
    <dgm:pt modelId="{17676694-4086-45A2-948F-B2793B12084E}" type="pres">
      <dgm:prSet presAssocID="{361F6B01-688B-40CC-B6A5-273C349E49AD}" presName="root" presStyleCnt="0">
        <dgm:presLayoutVars>
          <dgm:dir/>
          <dgm:resizeHandles val="exact"/>
        </dgm:presLayoutVars>
      </dgm:prSet>
      <dgm:spPr/>
    </dgm:pt>
    <dgm:pt modelId="{C88E7914-798F-4F14-9CFF-A680F14BD9CC}" type="pres">
      <dgm:prSet presAssocID="{B386B734-1DA4-4C16-8EBE-46D146DA1B2E}" presName="compNode" presStyleCnt="0"/>
      <dgm:spPr/>
    </dgm:pt>
    <dgm:pt modelId="{BA188AEC-95AE-40CF-837B-A8F495D07A77}" type="pres">
      <dgm:prSet presAssocID="{B386B734-1DA4-4C16-8EBE-46D146DA1B2E}" presName="iconBgRect" presStyleLbl="bgShp" presStyleIdx="0" presStyleCnt="3"/>
      <dgm:spPr/>
    </dgm:pt>
    <dgm:pt modelId="{3AE1086C-F3F3-4324-B2C3-6B1889E27F53}" type="pres">
      <dgm:prSet presAssocID="{B386B734-1DA4-4C16-8EBE-46D146DA1B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410F411-7584-4623-8176-7143D4687B8B}" type="pres">
      <dgm:prSet presAssocID="{B386B734-1DA4-4C16-8EBE-46D146DA1B2E}" presName="spaceRect" presStyleCnt="0"/>
      <dgm:spPr/>
    </dgm:pt>
    <dgm:pt modelId="{54C399F6-12CD-4E3C-AA03-DAC993FBB35F}" type="pres">
      <dgm:prSet presAssocID="{B386B734-1DA4-4C16-8EBE-46D146DA1B2E}" presName="textRect" presStyleLbl="revTx" presStyleIdx="0" presStyleCnt="3">
        <dgm:presLayoutVars>
          <dgm:chMax val="1"/>
          <dgm:chPref val="1"/>
        </dgm:presLayoutVars>
      </dgm:prSet>
      <dgm:spPr/>
    </dgm:pt>
    <dgm:pt modelId="{80CD3B78-8C5F-4982-A62A-BFC7D1ADD2B9}" type="pres">
      <dgm:prSet presAssocID="{F21170B1-BBF2-485E-91A9-6BB0536890F6}" presName="sibTrans" presStyleCnt="0"/>
      <dgm:spPr/>
    </dgm:pt>
    <dgm:pt modelId="{57D704FE-03F8-4BD9-9189-56D3135B5DBD}" type="pres">
      <dgm:prSet presAssocID="{D60CB29B-6FC5-4523-869B-D4C01750007B}" presName="compNode" presStyleCnt="0"/>
      <dgm:spPr/>
    </dgm:pt>
    <dgm:pt modelId="{E610EDF4-C37D-4964-BE82-72A15254DE9C}" type="pres">
      <dgm:prSet presAssocID="{D60CB29B-6FC5-4523-869B-D4C01750007B}" presName="iconBgRect" presStyleLbl="bgShp" presStyleIdx="1" presStyleCnt="3"/>
      <dgm:spPr/>
    </dgm:pt>
    <dgm:pt modelId="{C87D64F3-D186-4E3A-8E9C-C8FAC4E5CA8A}" type="pres">
      <dgm:prSet presAssocID="{D60CB29B-6FC5-4523-869B-D4C01750007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1FBFF40-3B8A-41E7-8037-5772680DF2E9}" type="pres">
      <dgm:prSet presAssocID="{D60CB29B-6FC5-4523-869B-D4C01750007B}" presName="spaceRect" presStyleCnt="0"/>
      <dgm:spPr/>
    </dgm:pt>
    <dgm:pt modelId="{ACA0F991-F3EC-4E8D-8D30-C09D3925DB0D}" type="pres">
      <dgm:prSet presAssocID="{D60CB29B-6FC5-4523-869B-D4C01750007B}" presName="textRect" presStyleLbl="revTx" presStyleIdx="1" presStyleCnt="3">
        <dgm:presLayoutVars>
          <dgm:chMax val="1"/>
          <dgm:chPref val="1"/>
        </dgm:presLayoutVars>
      </dgm:prSet>
      <dgm:spPr/>
    </dgm:pt>
    <dgm:pt modelId="{4B6C1A4D-2483-4CC5-A2A4-7B8FA601E697}" type="pres">
      <dgm:prSet presAssocID="{4B2D5034-6C97-4794-9E1D-47479CB862EB}" presName="sibTrans" presStyleCnt="0"/>
      <dgm:spPr/>
    </dgm:pt>
    <dgm:pt modelId="{A5E04427-306F-4CC9-9AF2-36E53EB41289}" type="pres">
      <dgm:prSet presAssocID="{8746FCF5-C443-4899-AC5E-435A7B14FBAC}" presName="compNode" presStyleCnt="0"/>
      <dgm:spPr/>
    </dgm:pt>
    <dgm:pt modelId="{8C11F818-519C-4C57-A5CF-909B20A3F9A6}" type="pres">
      <dgm:prSet presAssocID="{8746FCF5-C443-4899-AC5E-435A7B14FBAC}" presName="iconBgRect" presStyleLbl="bgShp" presStyleIdx="2" presStyleCnt="3"/>
      <dgm:spPr/>
    </dgm:pt>
    <dgm:pt modelId="{583B88F4-4302-4EF1-8F5C-53DB214D307F}" type="pres">
      <dgm:prSet presAssocID="{8746FCF5-C443-4899-AC5E-435A7B14FB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002D75A-D8A7-4229-B1A8-239762CAD539}" type="pres">
      <dgm:prSet presAssocID="{8746FCF5-C443-4899-AC5E-435A7B14FBAC}" presName="spaceRect" presStyleCnt="0"/>
      <dgm:spPr/>
    </dgm:pt>
    <dgm:pt modelId="{24EC9444-CECB-4343-B9CA-39E6E0A63A65}" type="pres">
      <dgm:prSet presAssocID="{8746FCF5-C443-4899-AC5E-435A7B14FBA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E10B60-7237-4ED8-8FEC-F94DA37EA26C}" type="presOf" srcId="{8746FCF5-C443-4899-AC5E-435A7B14FBAC}" destId="{24EC9444-CECB-4343-B9CA-39E6E0A63A65}" srcOrd="0" destOrd="0" presId="urn:microsoft.com/office/officeart/2018/5/layout/IconCircleLabelList"/>
    <dgm:cxn modelId="{39C74260-64E8-4311-AF2D-38DC703CF4CE}" srcId="{361F6B01-688B-40CC-B6A5-273C349E49AD}" destId="{B386B734-1DA4-4C16-8EBE-46D146DA1B2E}" srcOrd="0" destOrd="0" parTransId="{17B63A6B-D5F2-4C6D-9C46-4E7E37C691CB}" sibTransId="{F21170B1-BBF2-485E-91A9-6BB0536890F6}"/>
    <dgm:cxn modelId="{2BDE3D4D-CE23-4A17-9C62-1A74FB6A29F5}" srcId="{361F6B01-688B-40CC-B6A5-273C349E49AD}" destId="{D60CB29B-6FC5-4523-869B-D4C01750007B}" srcOrd="1" destOrd="0" parTransId="{88F5EF8D-F6BE-4B39-8C65-20608ACA9EED}" sibTransId="{4B2D5034-6C97-4794-9E1D-47479CB862EB}"/>
    <dgm:cxn modelId="{AB678373-EE85-4BB6-8021-26C3F5C0F987}" type="presOf" srcId="{361F6B01-688B-40CC-B6A5-273C349E49AD}" destId="{17676694-4086-45A2-948F-B2793B12084E}" srcOrd="0" destOrd="0" presId="urn:microsoft.com/office/officeart/2018/5/layout/IconCircleLabelList"/>
    <dgm:cxn modelId="{58D0FA91-F17C-4D49-9ECC-F64EE9AAFEF1}" type="presOf" srcId="{B386B734-1DA4-4C16-8EBE-46D146DA1B2E}" destId="{54C399F6-12CD-4E3C-AA03-DAC993FBB35F}" srcOrd="0" destOrd="0" presId="urn:microsoft.com/office/officeart/2018/5/layout/IconCircleLabelList"/>
    <dgm:cxn modelId="{56537FAE-BEBE-450A-8ADA-4D09BD4C9BE9}" srcId="{361F6B01-688B-40CC-B6A5-273C349E49AD}" destId="{8746FCF5-C443-4899-AC5E-435A7B14FBAC}" srcOrd="2" destOrd="0" parTransId="{5BFD3701-574A-414C-A88F-1B850878347C}" sibTransId="{60964444-DF14-4E53-AF8C-C1DFA80BF9FC}"/>
    <dgm:cxn modelId="{F84310C2-8522-4068-99D8-3C41568684E7}" type="presOf" srcId="{D60CB29B-6FC5-4523-869B-D4C01750007B}" destId="{ACA0F991-F3EC-4E8D-8D30-C09D3925DB0D}" srcOrd="0" destOrd="0" presId="urn:microsoft.com/office/officeart/2018/5/layout/IconCircleLabelList"/>
    <dgm:cxn modelId="{26525710-233A-4C08-9CD2-EC1D88E53EC2}" type="presParOf" srcId="{17676694-4086-45A2-948F-B2793B12084E}" destId="{C88E7914-798F-4F14-9CFF-A680F14BD9CC}" srcOrd="0" destOrd="0" presId="urn:microsoft.com/office/officeart/2018/5/layout/IconCircleLabelList"/>
    <dgm:cxn modelId="{574ED7F0-53BF-4BFE-82A4-1157F164AF59}" type="presParOf" srcId="{C88E7914-798F-4F14-9CFF-A680F14BD9CC}" destId="{BA188AEC-95AE-40CF-837B-A8F495D07A77}" srcOrd="0" destOrd="0" presId="urn:microsoft.com/office/officeart/2018/5/layout/IconCircleLabelList"/>
    <dgm:cxn modelId="{EFAE1424-DE63-4DB3-9AD4-81DA4EA66AF9}" type="presParOf" srcId="{C88E7914-798F-4F14-9CFF-A680F14BD9CC}" destId="{3AE1086C-F3F3-4324-B2C3-6B1889E27F53}" srcOrd="1" destOrd="0" presId="urn:microsoft.com/office/officeart/2018/5/layout/IconCircleLabelList"/>
    <dgm:cxn modelId="{2608E407-4D38-40AC-AF42-52784E465D21}" type="presParOf" srcId="{C88E7914-798F-4F14-9CFF-A680F14BD9CC}" destId="{C410F411-7584-4623-8176-7143D4687B8B}" srcOrd="2" destOrd="0" presId="urn:microsoft.com/office/officeart/2018/5/layout/IconCircleLabelList"/>
    <dgm:cxn modelId="{51BBF65F-4970-405F-A9DA-ECB65EBC4F0D}" type="presParOf" srcId="{C88E7914-798F-4F14-9CFF-A680F14BD9CC}" destId="{54C399F6-12CD-4E3C-AA03-DAC993FBB35F}" srcOrd="3" destOrd="0" presId="urn:microsoft.com/office/officeart/2018/5/layout/IconCircleLabelList"/>
    <dgm:cxn modelId="{1EE21712-83C7-4FD4-B50F-E7DC6FF7E9B4}" type="presParOf" srcId="{17676694-4086-45A2-948F-B2793B12084E}" destId="{80CD3B78-8C5F-4982-A62A-BFC7D1ADD2B9}" srcOrd="1" destOrd="0" presId="urn:microsoft.com/office/officeart/2018/5/layout/IconCircleLabelList"/>
    <dgm:cxn modelId="{0D81BDEE-A96E-4ED5-8C4F-4E203864BF7F}" type="presParOf" srcId="{17676694-4086-45A2-948F-B2793B12084E}" destId="{57D704FE-03F8-4BD9-9189-56D3135B5DBD}" srcOrd="2" destOrd="0" presId="urn:microsoft.com/office/officeart/2018/5/layout/IconCircleLabelList"/>
    <dgm:cxn modelId="{69344142-FEA0-4DB2-8F3C-771643771983}" type="presParOf" srcId="{57D704FE-03F8-4BD9-9189-56D3135B5DBD}" destId="{E610EDF4-C37D-4964-BE82-72A15254DE9C}" srcOrd="0" destOrd="0" presId="urn:microsoft.com/office/officeart/2018/5/layout/IconCircleLabelList"/>
    <dgm:cxn modelId="{65193698-64C8-4D7A-B654-335913A3CCE0}" type="presParOf" srcId="{57D704FE-03F8-4BD9-9189-56D3135B5DBD}" destId="{C87D64F3-D186-4E3A-8E9C-C8FAC4E5CA8A}" srcOrd="1" destOrd="0" presId="urn:microsoft.com/office/officeart/2018/5/layout/IconCircleLabelList"/>
    <dgm:cxn modelId="{0F87C75B-B709-4F36-8314-40F1EC9AE9F4}" type="presParOf" srcId="{57D704FE-03F8-4BD9-9189-56D3135B5DBD}" destId="{B1FBFF40-3B8A-41E7-8037-5772680DF2E9}" srcOrd="2" destOrd="0" presId="urn:microsoft.com/office/officeart/2018/5/layout/IconCircleLabelList"/>
    <dgm:cxn modelId="{D24D46DB-0015-462B-985F-D75A3188F100}" type="presParOf" srcId="{57D704FE-03F8-4BD9-9189-56D3135B5DBD}" destId="{ACA0F991-F3EC-4E8D-8D30-C09D3925DB0D}" srcOrd="3" destOrd="0" presId="urn:microsoft.com/office/officeart/2018/5/layout/IconCircleLabelList"/>
    <dgm:cxn modelId="{07B2A2A4-D97E-4BC9-8C5D-9BD59CA8B4CC}" type="presParOf" srcId="{17676694-4086-45A2-948F-B2793B12084E}" destId="{4B6C1A4D-2483-4CC5-A2A4-7B8FA601E697}" srcOrd="3" destOrd="0" presId="urn:microsoft.com/office/officeart/2018/5/layout/IconCircleLabelList"/>
    <dgm:cxn modelId="{58D53E8E-3555-406D-8948-41EFA9DB7916}" type="presParOf" srcId="{17676694-4086-45A2-948F-B2793B12084E}" destId="{A5E04427-306F-4CC9-9AF2-36E53EB41289}" srcOrd="4" destOrd="0" presId="urn:microsoft.com/office/officeart/2018/5/layout/IconCircleLabelList"/>
    <dgm:cxn modelId="{463D0963-F148-43CA-A60D-F6296E69B8A6}" type="presParOf" srcId="{A5E04427-306F-4CC9-9AF2-36E53EB41289}" destId="{8C11F818-519C-4C57-A5CF-909B20A3F9A6}" srcOrd="0" destOrd="0" presId="urn:microsoft.com/office/officeart/2018/5/layout/IconCircleLabelList"/>
    <dgm:cxn modelId="{999BF90B-07EB-448F-958F-FD64DBA814B1}" type="presParOf" srcId="{A5E04427-306F-4CC9-9AF2-36E53EB41289}" destId="{583B88F4-4302-4EF1-8F5C-53DB214D307F}" srcOrd="1" destOrd="0" presId="urn:microsoft.com/office/officeart/2018/5/layout/IconCircleLabelList"/>
    <dgm:cxn modelId="{C56D1AB6-2B91-40D2-A406-6A2A568EFF0E}" type="presParOf" srcId="{A5E04427-306F-4CC9-9AF2-36E53EB41289}" destId="{1002D75A-D8A7-4229-B1A8-239762CAD539}" srcOrd="2" destOrd="0" presId="urn:microsoft.com/office/officeart/2018/5/layout/IconCircleLabelList"/>
    <dgm:cxn modelId="{C8ADEECD-17CE-4D5E-A717-56E6CDA4D3AB}" type="presParOf" srcId="{A5E04427-306F-4CC9-9AF2-36E53EB41289}" destId="{24EC9444-CECB-4343-B9CA-39E6E0A63A6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FD6AF5-268E-41D6-B0DF-5909E740A14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D9355AD-209B-4E0C-93F0-72A5F2D2C148}">
      <dgm:prSet/>
      <dgm:spPr/>
      <dgm:t>
        <a:bodyPr/>
        <a:lstStyle/>
        <a:p>
          <a:r>
            <a:rPr lang="en-US"/>
            <a:t>Combines creativity and simplicity in a single platform</a:t>
          </a:r>
        </a:p>
      </dgm:t>
    </dgm:pt>
    <dgm:pt modelId="{02E5737E-5F1B-4E83-98B6-C96B90786A34}" type="parTrans" cxnId="{6BCB6096-5A5C-475E-9A27-0A14A90AFF90}">
      <dgm:prSet/>
      <dgm:spPr/>
      <dgm:t>
        <a:bodyPr/>
        <a:lstStyle/>
        <a:p>
          <a:endParaRPr lang="en-US"/>
        </a:p>
      </dgm:t>
    </dgm:pt>
    <dgm:pt modelId="{3C7E5A25-CEF0-40ED-91F7-19D48D025D6A}" type="sibTrans" cxnId="{6BCB6096-5A5C-475E-9A27-0A14A90AFF90}">
      <dgm:prSet/>
      <dgm:spPr/>
      <dgm:t>
        <a:bodyPr/>
        <a:lstStyle/>
        <a:p>
          <a:endParaRPr lang="en-US"/>
        </a:p>
      </dgm:t>
    </dgm:pt>
    <dgm:pt modelId="{DE0BBD72-E941-4B0B-BFD8-A081EA1C521E}">
      <dgm:prSet/>
      <dgm:spPr/>
      <dgm:t>
        <a:bodyPr/>
        <a:lstStyle/>
        <a:p>
          <a:r>
            <a:rPr lang="en-US"/>
            <a:t>A tool for personalized multimedia creation and sharing.</a:t>
          </a:r>
        </a:p>
      </dgm:t>
    </dgm:pt>
    <dgm:pt modelId="{DFC713B3-EE14-46C3-8547-43BE2EC0BE20}" type="parTrans" cxnId="{D7BD8D38-EA29-4602-811A-398FB0521BB0}">
      <dgm:prSet/>
      <dgm:spPr/>
      <dgm:t>
        <a:bodyPr/>
        <a:lstStyle/>
        <a:p>
          <a:endParaRPr lang="en-US"/>
        </a:p>
      </dgm:t>
    </dgm:pt>
    <dgm:pt modelId="{B293CAA1-90EF-4A49-8CBE-BE23B3ACF64E}" type="sibTrans" cxnId="{D7BD8D38-EA29-4602-811A-398FB0521BB0}">
      <dgm:prSet/>
      <dgm:spPr/>
      <dgm:t>
        <a:bodyPr/>
        <a:lstStyle/>
        <a:p>
          <a:endParaRPr lang="en-US"/>
        </a:p>
      </dgm:t>
    </dgm:pt>
    <dgm:pt modelId="{216B4B27-FA4B-4D57-800C-4DD5BB511F6F}">
      <dgm:prSet/>
      <dgm:spPr/>
      <dgm:t>
        <a:bodyPr/>
        <a:lstStyle/>
        <a:p>
          <a:r>
            <a:rPr lang="en-US"/>
            <a:t>An app to save memories </a:t>
          </a:r>
        </a:p>
      </dgm:t>
    </dgm:pt>
    <dgm:pt modelId="{0646D20F-301F-4157-96B2-67D0BAF39645}" type="parTrans" cxnId="{358FF7C6-D8FF-4EAE-991B-0C3343D4112E}">
      <dgm:prSet/>
      <dgm:spPr/>
      <dgm:t>
        <a:bodyPr/>
        <a:lstStyle/>
        <a:p>
          <a:endParaRPr lang="en-US"/>
        </a:p>
      </dgm:t>
    </dgm:pt>
    <dgm:pt modelId="{90559CBD-E87A-40D5-AC8E-05FBEACA3D28}" type="sibTrans" cxnId="{358FF7C6-D8FF-4EAE-991B-0C3343D4112E}">
      <dgm:prSet/>
      <dgm:spPr/>
      <dgm:t>
        <a:bodyPr/>
        <a:lstStyle/>
        <a:p>
          <a:endParaRPr lang="en-US"/>
        </a:p>
      </dgm:t>
    </dgm:pt>
    <dgm:pt modelId="{9119A8F0-53A7-44A1-8ADD-D3987AE1D4CB}" type="pres">
      <dgm:prSet presAssocID="{74FD6AF5-268E-41D6-B0DF-5909E740A14E}" presName="root" presStyleCnt="0">
        <dgm:presLayoutVars>
          <dgm:dir/>
          <dgm:resizeHandles val="exact"/>
        </dgm:presLayoutVars>
      </dgm:prSet>
      <dgm:spPr/>
    </dgm:pt>
    <dgm:pt modelId="{DB637D8D-921A-4186-9B60-62F3993E9485}" type="pres">
      <dgm:prSet presAssocID="{9D9355AD-209B-4E0C-93F0-72A5F2D2C148}" presName="compNode" presStyleCnt="0"/>
      <dgm:spPr/>
    </dgm:pt>
    <dgm:pt modelId="{321AE844-B7AC-4A3A-AD29-5AFCCE1851CA}" type="pres">
      <dgm:prSet presAssocID="{9D9355AD-209B-4E0C-93F0-72A5F2D2C1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AD710C3-5650-428F-A8BB-B5CFE953DCF7}" type="pres">
      <dgm:prSet presAssocID="{9D9355AD-209B-4E0C-93F0-72A5F2D2C148}" presName="spaceRect" presStyleCnt="0"/>
      <dgm:spPr/>
    </dgm:pt>
    <dgm:pt modelId="{AE7E1BA2-1037-472A-9504-F0855688DFF8}" type="pres">
      <dgm:prSet presAssocID="{9D9355AD-209B-4E0C-93F0-72A5F2D2C148}" presName="textRect" presStyleLbl="revTx" presStyleIdx="0" presStyleCnt="3">
        <dgm:presLayoutVars>
          <dgm:chMax val="1"/>
          <dgm:chPref val="1"/>
        </dgm:presLayoutVars>
      </dgm:prSet>
      <dgm:spPr/>
    </dgm:pt>
    <dgm:pt modelId="{3BDC8342-7FFA-4C54-860E-D417030DCCDD}" type="pres">
      <dgm:prSet presAssocID="{3C7E5A25-CEF0-40ED-91F7-19D48D025D6A}" presName="sibTrans" presStyleCnt="0"/>
      <dgm:spPr/>
    </dgm:pt>
    <dgm:pt modelId="{EB4382B2-B1DC-42E2-8839-8A0E8CD9BC99}" type="pres">
      <dgm:prSet presAssocID="{DE0BBD72-E941-4B0B-BFD8-A081EA1C521E}" presName="compNode" presStyleCnt="0"/>
      <dgm:spPr/>
    </dgm:pt>
    <dgm:pt modelId="{18E37FD7-D318-483A-8D6C-45A90C547F98}" type="pres">
      <dgm:prSet presAssocID="{DE0BBD72-E941-4B0B-BFD8-A081EA1C52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56AA6C0-CD20-4166-AA1D-B869B41DB1F3}" type="pres">
      <dgm:prSet presAssocID="{DE0BBD72-E941-4B0B-BFD8-A081EA1C521E}" presName="spaceRect" presStyleCnt="0"/>
      <dgm:spPr/>
    </dgm:pt>
    <dgm:pt modelId="{E2481B7F-1A6B-41BF-B481-05383C5F0BA1}" type="pres">
      <dgm:prSet presAssocID="{DE0BBD72-E941-4B0B-BFD8-A081EA1C521E}" presName="textRect" presStyleLbl="revTx" presStyleIdx="1" presStyleCnt="3">
        <dgm:presLayoutVars>
          <dgm:chMax val="1"/>
          <dgm:chPref val="1"/>
        </dgm:presLayoutVars>
      </dgm:prSet>
      <dgm:spPr/>
    </dgm:pt>
    <dgm:pt modelId="{DA62F976-6CC0-495E-AE0A-71DE08CB2DA1}" type="pres">
      <dgm:prSet presAssocID="{B293CAA1-90EF-4A49-8CBE-BE23B3ACF64E}" presName="sibTrans" presStyleCnt="0"/>
      <dgm:spPr/>
    </dgm:pt>
    <dgm:pt modelId="{A3BC3286-2B61-413D-A338-9047B9FD1039}" type="pres">
      <dgm:prSet presAssocID="{216B4B27-FA4B-4D57-800C-4DD5BB511F6F}" presName="compNode" presStyleCnt="0"/>
      <dgm:spPr/>
    </dgm:pt>
    <dgm:pt modelId="{BFCE7EFE-C782-426B-B18D-6DCD908AC820}" type="pres">
      <dgm:prSet presAssocID="{216B4B27-FA4B-4D57-800C-4DD5BB511F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DABF16B-1B18-47C1-9C1E-6B9A236E4D11}" type="pres">
      <dgm:prSet presAssocID="{216B4B27-FA4B-4D57-800C-4DD5BB511F6F}" presName="spaceRect" presStyleCnt="0"/>
      <dgm:spPr/>
    </dgm:pt>
    <dgm:pt modelId="{ED711B17-B5A7-476B-AF10-C6872E55B2D9}" type="pres">
      <dgm:prSet presAssocID="{216B4B27-FA4B-4D57-800C-4DD5BB511F6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8BFA03-5A92-4F29-A232-64EDF88DCCDA}" type="presOf" srcId="{216B4B27-FA4B-4D57-800C-4DD5BB511F6F}" destId="{ED711B17-B5A7-476B-AF10-C6872E55B2D9}" srcOrd="0" destOrd="0" presId="urn:microsoft.com/office/officeart/2018/2/layout/IconLabelList"/>
    <dgm:cxn modelId="{784D6309-2EA7-4F09-9B0C-820D916EF7E3}" type="presOf" srcId="{74FD6AF5-268E-41D6-B0DF-5909E740A14E}" destId="{9119A8F0-53A7-44A1-8ADD-D3987AE1D4CB}" srcOrd="0" destOrd="0" presId="urn:microsoft.com/office/officeart/2018/2/layout/IconLabelList"/>
    <dgm:cxn modelId="{A9AF040C-D47C-4D19-BE41-94FA9AA31065}" type="presOf" srcId="{DE0BBD72-E941-4B0B-BFD8-A081EA1C521E}" destId="{E2481B7F-1A6B-41BF-B481-05383C5F0BA1}" srcOrd="0" destOrd="0" presId="urn:microsoft.com/office/officeart/2018/2/layout/IconLabelList"/>
    <dgm:cxn modelId="{D7BD8D38-EA29-4602-811A-398FB0521BB0}" srcId="{74FD6AF5-268E-41D6-B0DF-5909E740A14E}" destId="{DE0BBD72-E941-4B0B-BFD8-A081EA1C521E}" srcOrd="1" destOrd="0" parTransId="{DFC713B3-EE14-46C3-8547-43BE2EC0BE20}" sibTransId="{B293CAA1-90EF-4A49-8CBE-BE23B3ACF64E}"/>
    <dgm:cxn modelId="{6BCB6096-5A5C-475E-9A27-0A14A90AFF90}" srcId="{74FD6AF5-268E-41D6-B0DF-5909E740A14E}" destId="{9D9355AD-209B-4E0C-93F0-72A5F2D2C148}" srcOrd="0" destOrd="0" parTransId="{02E5737E-5F1B-4E83-98B6-C96B90786A34}" sibTransId="{3C7E5A25-CEF0-40ED-91F7-19D48D025D6A}"/>
    <dgm:cxn modelId="{358FF7C6-D8FF-4EAE-991B-0C3343D4112E}" srcId="{74FD6AF5-268E-41D6-B0DF-5909E740A14E}" destId="{216B4B27-FA4B-4D57-800C-4DD5BB511F6F}" srcOrd="2" destOrd="0" parTransId="{0646D20F-301F-4157-96B2-67D0BAF39645}" sibTransId="{90559CBD-E87A-40D5-AC8E-05FBEACA3D28}"/>
    <dgm:cxn modelId="{80C56FF7-97AE-4B97-A1A1-289FD550E96E}" type="presOf" srcId="{9D9355AD-209B-4E0C-93F0-72A5F2D2C148}" destId="{AE7E1BA2-1037-472A-9504-F0855688DFF8}" srcOrd="0" destOrd="0" presId="urn:microsoft.com/office/officeart/2018/2/layout/IconLabelList"/>
    <dgm:cxn modelId="{1D5AE57C-63F1-4C2E-9954-A4A3EED00293}" type="presParOf" srcId="{9119A8F0-53A7-44A1-8ADD-D3987AE1D4CB}" destId="{DB637D8D-921A-4186-9B60-62F3993E9485}" srcOrd="0" destOrd="0" presId="urn:microsoft.com/office/officeart/2018/2/layout/IconLabelList"/>
    <dgm:cxn modelId="{5D33EE5C-2E87-490E-AD2B-D2B017806B75}" type="presParOf" srcId="{DB637D8D-921A-4186-9B60-62F3993E9485}" destId="{321AE844-B7AC-4A3A-AD29-5AFCCE1851CA}" srcOrd="0" destOrd="0" presId="urn:microsoft.com/office/officeart/2018/2/layout/IconLabelList"/>
    <dgm:cxn modelId="{F3BCCCE0-2C31-415F-9E90-F3095675BCA8}" type="presParOf" srcId="{DB637D8D-921A-4186-9B60-62F3993E9485}" destId="{4AD710C3-5650-428F-A8BB-B5CFE953DCF7}" srcOrd="1" destOrd="0" presId="urn:microsoft.com/office/officeart/2018/2/layout/IconLabelList"/>
    <dgm:cxn modelId="{E002B99E-AFCD-49B9-83B1-1470B9DFC7AD}" type="presParOf" srcId="{DB637D8D-921A-4186-9B60-62F3993E9485}" destId="{AE7E1BA2-1037-472A-9504-F0855688DFF8}" srcOrd="2" destOrd="0" presId="urn:microsoft.com/office/officeart/2018/2/layout/IconLabelList"/>
    <dgm:cxn modelId="{71B77D7B-1FD4-448F-91A4-4A3D1AB99C2E}" type="presParOf" srcId="{9119A8F0-53A7-44A1-8ADD-D3987AE1D4CB}" destId="{3BDC8342-7FFA-4C54-860E-D417030DCCDD}" srcOrd="1" destOrd="0" presId="urn:microsoft.com/office/officeart/2018/2/layout/IconLabelList"/>
    <dgm:cxn modelId="{70D33F75-4917-49E0-ACDD-C8A7B955675E}" type="presParOf" srcId="{9119A8F0-53A7-44A1-8ADD-D3987AE1D4CB}" destId="{EB4382B2-B1DC-42E2-8839-8A0E8CD9BC99}" srcOrd="2" destOrd="0" presId="urn:microsoft.com/office/officeart/2018/2/layout/IconLabelList"/>
    <dgm:cxn modelId="{82614727-4F21-4DF3-97B7-68F907FCF42D}" type="presParOf" srcId="{EB4382B2-B1DC-42E2-8839-8A0E8CD9BC99}" destId="{18E37FD7-D318-483A-8D6C-45A90C547F98}" srcOrd="0" destOrd="0" presId="urn:microsoft.com/office/officeart/2018/2/layout/IconLabelList"/>
    <dgm:cxn modelId="{9712AA3A-D42F-4370-8489-E8FB76115859}" type="presParOf" srcId="{EB4382B2-B1DC-42E2-8839-8A0E8CD9BC99}" destId="{456AA6C0-CD20-4166-AA1D-B869B41DB1F3}" srcOrd="1" destOrd="0" presId="urn:microsoft.com/office/officeart/2018/2/layout/IconLabelList"/>
    <dgm:cxn modelId="{CB56992E-86BD-4B2C-B522-86E3D3A0F4F6}" type="presParOf" srcId="{EB4382B2-B1DC-42E2-8839-8A0E8CD9BC99}" destId="{E2481B7F-1A6B-41BF-B481-05383C5F0BA1}" srcOrd="2" destOrd="0" presId="urn:microsoft.com/office/officeart/2018/2/layout/IconLabelList"/>
    <dgm:cxn modelId="{78D16E1B-7854-41F4-93CD-79D48BCB23B8}" type="presParOf" srcId="{9119A8F0-53A7-44A1-8ADD-D3987AE1D4CB}" destId="{DA62F976-6CC0-495E-AE0A-71DE08CB2DA1}" srcOrd="3" destOrd="0" presId="urn:microsoft.com/office/officeart/2018/2/layout/IconLabelList"/>
    <dgm:cxn modelId="{CB252003-3E26-422D-97E6-D68D7E0A9E16}" type="presParOf" srcId="{9119A8F0-53A7-44A1-8ADD-D3987AE1D4CB}" destId="{A3BC3286-2B61-413D-A338-9047B9FD1039}" srcOrd="4" destOrd="0" presId="urn:microsoft.com/office/officeart/2018/2/layout/IconLabelList"/>
    <dgm:cxn modelId="{D8321E68-D739-4518-B304-9E916B0F957C}" type="presParOf" srcId="{A3BC3286-2B61-413D-A338-9047B9FD1039}" destId="{BFCE7EFE-C782-426B-B18D-6DCD908AC820}" srcOrd="0" destOrd="0" presId="urn:microsoft.com/office/officeart/2018/2/layout/IconLabelList"/>
    <dgm:cxn modelId="{2421D527-E04A-478A-A5FB-26CA06509E70}" type="presParOf" srcId="{A3BC3286-2B61-413D-A338-9047B9FD1039}" destId="{FDABF16B-1B18-47C1-9C1E-6B9A236E4D11}" srcOrd="1" destOrd="0" presId="urn:microsoft.com/office/officeart/2018/2/layout/IconLabelList"/>
    <dgm:cxn modelId="{52644D4F-EE07-4A5C-B2E4-EC072A5BC5CE}" type="presParOf" srcId="{A3BC3286-2B61-413D-A338-9047B9FD1039}" destId="{ED711B17-B5A7-476B-AF10-C6872E55B2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6EA49-84DF-47E6-8F09-356655D1C240}">
      <dsp:nvSpPr>
        <dsp:cNvPr id="0" name=""/>
        <dsp:cNvSpPr/>
      </dsp:nvSpPr>
      <dsp:spPr>
        <a:xfrm>
          <a:off x="1129534" y="505837"/>
          <a:ext cx="1285880" cy="12858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23966-FA23-45CE-98F7-0D521992FB16}">
      <dsp:nvSpPr>
        <dsp:cNvPr id="0" name=""/>
        <dsp:cNvSpPr/>
      </dsp:nvSpPr>
      <dsp:spPr>
        <a:xfrm>
          <a:off x="343718" y="2145733"/>
          <a:ext cx="28575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Seamless combination of image and audio.</a:t>
          </a:r>
        </a:p>
      </dsp:txBody>
      <dsp:txXfrm>
        <a:off x="343718" y="2145733"/>
        <a:ext cx="2857513" cy="720000"/>
      </dsp:txXfrm>
    </dsp:sp>
    <dsp:sp modelId="{D96E59D6-5AB6-41B6-84F8-AA4EAC49F390}">
      <dsp:nvSpPr>
        <dsp:cNvPr id="0" name=""/>
        <dsp:cNvSpPr/>
      </dsp:nvSpPr>
      <dsp:spPr>
        <a:xfrm>
          <a:off x="4487112" y="505837"/>
          <a:ext cx="1285880" cy="12858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25A12-9C21-4214-A649-DBCEA343C589}">
      <dsp:nvSpPr>
        <dsp:cNvPr id="0" name=""/>
        <dsp:cNvSpPr/>
      </dsp:nvSpPr>
      <dsp:spPr>
        <a:xfrm>
          <a:off x="3701296" y="2145733"/>
          <a:ext cx="28575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Real-time updates using Provider.</a:t>
          </a:r>
        </a:p>
      </dsp:txBody>
      <dsp:txXfrm>
        <a:off x="3701296" y="2145733"/>
        <a:ext cx="2857513" cy="720000"/>
      </dsp:txXfrm>
    </dsp:sp>
    <dsp:sp modelId="{B333C04D-C7F9-4FD8-9B88-709C1E046C19}">
      <dsp:nvSpPr>
        <dsp:cNvPr id="0" name=""/>
        <dsp:cNvSpPr/>
      </dsp:nvSpPr>
      <dsp:spPr>
        <a:xfrm>
          <a:off x="7844690" y="505837"/>
          <a:ext cx="1285880" cy="12858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8E5EF-4D26-4E0C-A1B8-2464D04FCB37}">
      <dsp:nvSpPr>
        <dsp:cNvPr id="0" name=""/>
        <dsp:cNvSpPr/>
      </dsp:nvSpPr>
      <dsp:spPr>
        <a:xfrm>
          <a:off x="7058874" y="2145733"/>
          <a:ext cx="28575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Easily extendable for future features.</a:t>
          </a:r>
        </a:p>
      </dsp:txBody>
      <dsp:txXfrm>
        <a:off x="7058874" y="2145733"/>
        <a:ext cx="285751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EADB8-D4E3-47F1-9733-5C11B9185922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66717-D23E-4107-BD28-673B1720C1BF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Media File Handling</a:t>
          </a:r>
        </a:p>
      </dsp:txBody>
      <dsp:txXfrm>
        <a:off x="765914" y="2943510"/>
        <a:ext cx="4320000" cy="720000"/>
      </dsp:txXfrm>
    </dsp:sp>
    <dsp:sp modelId="{BBF91318-E4E5-446C-8E9B-F807B4AE597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3C447-3703-44E0-8CC4-3B7C18536E5B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Recording Audio Integration</a:t>
          </a:r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88AEC-95AE-40CF-837B-A8F495D07A77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1086C-F3F3-4324-B2C3-6B1889E27F5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99F6-12CD-4E3C-AA03-DAC993FBB35F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Future Enhancements</a:t>
          </a:r>
        </a:p>
      </dsp:txBody>
      <dsp:txXfrm>
        <a:off x="93445" y="3018902"/>
        <a:ext cx="3206250" cy="720000"/>
      </dsp:txXfrm>
    </dsp:sp>
    <dsp:sp modelId="{E610EDF4-C37D-4964-BE82-72A15254DE9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D64F3-D186-4E3A-8E9C-C8FAC4E5CA8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0F991-F3EC-4E8D-8D30-C09D3925DB0D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Advanced Editing Features</a:t>
          </a:r>
        </a:p>
      </dsp:txBody>
      <dsp:txXfrm>
        <a:off x="3860789" y="3018902"/>
        <a:ext cx="3206250" cy="720000"/>
      </dsp:txXfrm>
    </dsp:sp>
    <dsp:sp modelId="{8C11F818-519C-4C57-A5CF-909B20A3F9A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B88F4-4302-4EF1-8F5C-53DB214D307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C9444-CECB-4343-B9CA-39E6E0A63A65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Shared editing and group Yapps creation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AE844-B7AC-4A3A-AD29-5AFCCE1851CA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E1BA2-1037-472A-9504-F0855688DFF8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Combines creativity and simplicity in a single platform</a:t>
          </a:r>
        </a:p>
      </dsp:txBody>
      <dsp:txXfrm>
        <a:off x="59990" y="2654049"/>
        <a:ext cx="3226223" cy="720000"/>
      </dsp:txXfrm>
    </dsp:sp>
    <dsp:sp modelId="{18E37FD7-D318-483A-8D6C-45A90C547F98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481B7F-1A6B-41BF-B481-05383C5F0BA1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tool for personalized multimedia creation and sharing.</a:t>
          </a:r>
        </a:p>
      </dsp:txBody>
      <dsp:txXfrm>
        <a:off x="3850802" y="2654049"/>
        <a:ext cx="3226223" cy="720000"/>
      </dsp:txXfrm>
    </dsp:sp>
    <dsp:sp modelId="{BFCE7EFE-C782-426B-B18D-6DCD908AC820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11B17-B5A7-476B-AF10-C6872E55B2D9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 app to save memories </a:t>
          </a:r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A5A9-A46F-2981-F1A3-06C2A9BB3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F168E-7135-CA90-99A5-E79EF1C1C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1A11B-04A8-564C-F71E-7C8C82FE9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62C68-B1BE-918F-1014-903AF1A7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DDCC-3972-B14F-CCE7-C6E097EE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85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8D2A-D52D-AD19-E1D8-B7C2B347F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738EA-5639-FFF0-F786-9B1D459B9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D781A-C637-84BD-4A5A-026938F2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25424-B481-0E86-7CA5-1D17FC14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CD465-C357-D9D3-995A-FF79C90D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6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43311-0C82-C4D4-F30B-1E641D890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4FB03-BA88-394F-2526-E2C8A1CB5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9C0D3-B5CC-7879-39AD-298EBC67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C734-161C-DA78-99A4-D278E2EE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FDF3B-880C-2CF2-446F-F8CDC2B2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1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EB8A-C23C-8AC2-B229-AC6F5CE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93C60-DC3E-6793-31DB-3FDCDF947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70B07-1EA9-9CDA-8419-0330252A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E1ADA-85B7-EF4B-92FB-8131AFEC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F193-F383-AC1F-0E65-B703F7AC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84E3E-23C4-B576-C780-AF6D6F92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171D5-FCC9-CBF9-F29B-FDA8E4583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F8FF3-7152-27C5-8594-508BC804A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9D770-B95C-7DFB-3BCD-814DEC60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3E61A-2B81-ECDB-43EE-CF26996D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75F1B-2D28-3ECD-2771-B3876602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0469-F466-2B5E-11F7-837B539CC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57ABF-81E1-28D9-9FEA-A92F96735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C8781-668A-9734-2E12-7B187412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99C8D-74B5-93E6-0E7E-026D072B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A6B4-037B-7CC0-9D04-ADA668B3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6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22D41-D8B2-D19B-217F-FE32985B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3848A-78A0-DC61-4363-11893FC3D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A0832-D5D7-763B-C433-EC9123854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5C80B-F0F8-39CC-2B89-F216C1727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0D738-42D8-4284-1A8F-65E1F9CCD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3EEA1-F393-5CAC-7D42-CB142396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2AE2D-7650-5717-7C39-B8BDB0E6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0572D-E263-1790-E6DC-80AB61F9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76C4-0791-E8B7-6FB1-DCFE6200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EB355-A47B-77A1-D0E9-8F5BF3AAA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DC279-C2B7-7BC4-FC3B-E771CEE3F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3C55C5-8843-22B4-478A-AA17CC9F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9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3AC6E-56CC-57A9-4C2F-9796EC98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50BB3-D3AE-47D0-FB62-5F092A79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6549D-7147-98F7-6197-A03F9DE8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06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8551-A2EA-B603-9B5D-A517001F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B4794-E9D2-344F-32F2-35F89E313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E8AF4-8F23-B538-E1D6-8E5F189C6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3385A-B9E7-DA3C-FC24-32326832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75E4-D29C-1113-B787-B7EC2EAF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D52AC-4CD9-0786-1E13-BA65D3BF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2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91A1-4E99-4AF1-0D4E-12707763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6EA2C-7722-F633-7B8F-0E20AC285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7EFB0-462B-6F22-8186-3910FDA5B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CFB91-40AF-3891-3F43-76F5285F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CE3B-DD38-1756-DB16-1AD675C8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A87ED-29CD-51C8-6CA5-0D388F8B5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1FAC4-1582-3FDA-BEF8-90BE07E3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4FB15-010A-9DAB-9916-ED9BFE53B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E86C4-6A97-AB51-33D8-FE188D1B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98B22E-2548-4CBE-8D1B-63BCEEA2F165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31DEA-8D66-D3EF-7ED1-3B50F8D5C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BC726-8B18-A9F3-D9AC-181D513D7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BFE86D-F8FB-4423-BFFC-23C1D8865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9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mojis">
            <a:extLst>
              <a:ext uri="{FF2B5EF4-FFF2-40B4-BE49-F238E27FC236}">
                <a16:creationId xmlns:a16="http://schemas.microsoft.com/office/drawing/2014/main" id="{DD899A8E-AEB9-D70D-B0F2-088D49CF55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B3EAD-9094-C696-49C4-C0951183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527918"/>
            <a:ext cx="10058400" cy="16927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1500" dirty="0">
                <a:solidFill>
                  <a:srgbClr val="FFFFFF"/>
                </a:solidFill>
              </a:rPr>
              <a:t>Yapp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D2A3D-6470-367C-F9B2-6E6FD8023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2484121"/>
            <a:ext cx="10058400" cy="28706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(Turning Images and Audio into Creative Media)</a:t>
            </a:r>
          </a:p>
          <a:p>
            <a:r>
              <a:rPr lang="en-US" dirty="0">
                <a:solidFill>
                  <a:srgbClr val="FFFFFF"/>
                </a:solidFill>
              </a:rPr>
              <a:t>Syed Shah Abdur Rehman		03-134221-056</a:t>
            </a:r>
          </a:p>
          <a:p>
            <a:r>
              <a:rPr lang="en-US" dirty="0">
                <a:solidFill>
                  <a:srgbClr val="FFFFFF"/>
                </a:solidFill>
              </a:rPr>
              <a:t>Abdullah Rabbani 			03-134221-001</a:t>
            </a:r>
          </a:p>
          <a:p>
            <a:r>
              <a:rPr lang="en-US" dirty="0" err="1">
                <a:solidFill>
                  <a:srgbClr val="FFFFFF"/>
                </a:solidFill>
              </a:rPr>
              <a:t>Affan</a:t>
            </a:r>
            <a:r>
              <a:rPr lang="en-US" dirty="0">
                <a:solidFill>
                  <a:srgbClr val="FFFFFF"/>
                </a:solidFill>
              </a:rPr>
              <a:t> Ahmad 				03-134221-003</a:t>
            </a:r>
          </a:p>
        </p:txBody>
      </p:sp>
    </p:spTree>
    <p:extLst>
      <p:ext uri="{BB962C8B-B14F-4D97-AF65-F5344CB8AC3E}">
        <p14:creationId xmlns:p14="http://schemas.microsoft.com/office/powerpoint/2010/main" val="150017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5C7D7-A416-80AA-4B5A-6F6D126E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Demo of the Application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3368-C541-02D7-20E8-20117FCE4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Select or capture an image.</a:t>
            </a:r>
          </a:p>
          <a:p>
            <a:r>
              <a:rPr lang="en-US" sz="2000">
                <a:solidFill>
                  <a:schemeClr val="bg1"/>
                </a:solidFill>
              </a:rPr>
              <a:t>Record or upload audio.</a:t>
            </a:r>
          </a:p>
          <a:p>
            <a:r>
              <a:rPr lang="en-US" sz="2000">
                <a:solidFill>
                  <a:schemeClr val="bg1"/>
                </a:solidFill>
              </a:rPr>
              <a:t>Combine and save as a video.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0353E47-81CD-4CF2-5308-B73E7D71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420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F149-9E01-CB4D-A816-22022807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164A1-C38F-CEA2-854E-31F8C0CAD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Managing Yapps (rename, delete).</a:t>
            </a:r>
          </a:p>
          <a:p>
            <a:r>
              <a:rPr lang="en-US" sz="2000">
                <a:solidFill>
                  <a:schemeClr val="bg1"/>
                </a:solidFill>
              </a:rPr>
              <a:t>Rename the yapp, </a:t>
            </a:r>
          </a:p>
          <a:p>
            <a:r>
              <a:rPr lang="en-US" sz="2000">
                <a:solidFill>
                  <a:schemeClr val="bg1"/>
                </a:solidFill>
              </a:rPr>
              <a:t>Delete one or all yapps by selection</a:t>
            </a:r>
          </a:p>
          <a:p>
            <a:r>
              <a:rPr lang="en-US" sz="2000">
                <a:solidFill>
                  <a:schemeClr val="bg1"/>
                </a:solidFill>
              </a:rPr>
              <a:t>Sharing Yapps through social platforms.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F0EC329-2CD0-B9AA-7737-B6F492E1A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0"/>
            <a:ext cx="3206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28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E8ACB-87C3-EE45-3982-69C19AB0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Design and Development Process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35D25-208B-9AC1-362B-E32ED9190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Provider-based state management.</a:t>
            </a:r>
          </a:p>
          <a:p>
            <a:r>
              <a:rPr lang="en-US" sz="2000">
                <a:solidFill>
                  <a:schemeClr val="bg1"/>
                </a:solidFill>
              </a:rPr>
              <a:t>Modular and scalable structure.</a:t>
            </a:r>
          </a:p>
          <a:p>
            <a:r>
              <a:rPr lang="en-US" sz="2000">
                <a:solidFill>
                  <a:schemeClr val="bg1"/>
                </a:solidFill>
              </a:rPr>
              <a:t>Flutter, FFmpeg, Provider, VideoPlayer.</a:t>
            </a:r>
          </a:p>
          <a:p>
            <a:r>
              <a:rPr lang="en-US" sz="2000">
                <a:solidFill>
                  <a:schemeClr val="bg1"/>
                </a:solidFill>
              </a:rPr>
              <a:t>Implementing media processing and management features.</a:t>
            </a:r>
          </a:p>
          <a:p>
            <a:r>
              <a:rPr lang="en-US" sz="2000">
                <a:solidFill>
                  <a:schemeClr val="bg1"/>
                </a:solidFill>
              </a:rPr>
              <a:t>Testing and debugging for cross-platform compatibility.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59BC3D57-375E-1938-3B67-2EABB030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76" r="14054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4CFF2-DDE1-DB11-2562-FEA45E79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Strengths of the Application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6407C-F10A-1230-3981-92C96F918B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847949"/>
              </p:ext>
            </p:extLst>
          </p:nvPr>
        </p:nvGraphicFramePr>
        <p:xfrm>
          <a:off x="1093694" y="2425605"/>
          <a:ext cx="10260106" cy="3371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719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18CB1-653C-4C80-1DAD-C64F49EC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Weaknesses of the Application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FAA70-880C-08E1-215A-F9F6F4D1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No cloud integration.</a:t>
            </a:r>
          </a:p>
          <a:p>
            <a:r>
              <a:rPr lang="en-US" sz="2000">
                <a:solidFill>
                  <a:schemeClr val="bg1"/>
                </a:solidFill>
              </a:rPr>
              <a:t>Slight delay for larger Yapps.</a:t>
            </a:r>
          </a:p>
        </p:txBody>
      </p:sp>
    </p:spTree>
    <p:extLst>
      <p:ext uri="{BB962C8B-B14F-4D97-AF65-F5344CB8AC3E}">
        <p14:creationId xmlns:p14="http://schemas.microsoft.com/office/powerpoint/2010/main" val="164368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293C6-10DB-0ECC-DC9F-A3747E9A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Challenges Faced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B57BF8-EE9D-A6FF-0653-1D17E0FF36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4399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20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73B1F-26A6-F53F-4094-5D83A918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Future Enhancements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515C8F-4485-47DD-5324-EC1DC685E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18137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016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C5240-FA3E-FAF2-7435-5C249592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Why Yapp?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EF067A-15E6-10CC-5B65-855C19E74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5035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04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195</Words>
  <Application>Microsoft Office PowerPoint</Application>
  <PresentationFormat>Widescreen</PresentationFormat>
  <Paragraphs>38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Yapp Application</vt:lpstr>
      <vt:lpstr>Demo of the Application</vt:lpstr>
      <vt:lpstr>Demo</vt:lpstr>
      <vt:lpstr>Design and Development Process</vt:lpstr>
      <vt:lpstr>Strengths of the Application</vt:lpstr>
      <vt:lpstr>Weaknesses of the Application</vt:lpstr>
      <vt:lpstr>Challenges Faced</vt:lpstr>
      <vt:lpstr>Future Enhancements</vt:lpstr>
      <vt:lpstr>Why Yapp?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abdur rehman</dc:creator>
  <cp:lastModifiedBy>abdur rehman</cp:lastModifiedBy>
  <cp:revision>1</cp:revision>
  <dcterms:created xsi:type="dcterms:W3CDTF">2024-12-26T11:16:05Z</dcterms:created>
  <dcterms:modified xsi:type="dcterms:W3CDTF">2024-12-26T11:26:04Z</dcterms:modified>
</cp:coreProperties>
</file>